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66" r:id="rId4"/>
    <p:sldId id="267" r:id="rId5"/>
    <p:sldId id="268" r:id="rId6"/>
    <p:sldId id="269" r:id="rId7"/>
    <p:sldId id="296" r:id="rId8"/>
    <p:sldId id="258" r:id="rId9"/>
    <p:sldId id="272" r:id="rId10"/>
    <p:sldId id="264" r:id="rId11"/>
    <p:sldId id="270" r:id="rId12"/>
    <p:sldId id="273" r:id="rId13"/>
    <p:sldId id="274" r:id="rId14"/>
    <p:sldId id="275" r:id="rId15"/>
    <p:sldId id="276" r:id="rId16"/>
    <p:sldId id="278" r:id="rId17"/>
    <p:sldId id="297" r:id="rId18"/>
    <p:sldId id="279" r:id="rId19"/>
    <p:sldId id="280" r:id="rId20"/>
    <p:sldId id="281" r:id="rId21"/>
    <p:sldId id="298" r:id="rId22"/>
    <p:sldId id="294" r:id="rId23"/>
    <p:sldId id="283" r:id="rId24"/>
    <p:sldId id="282" r:id="rId25"/>
    <p:sldId id="260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6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37" autoAdjust="0"/>
    <p:restoredTop sz="94660"/>
  </p:normalViewPr>
  <p:slideViewPr>
    <p:cSldViewPr snapToGrid="0">
      <p:cViewPr varScale="1">
        <p:scale>
          <a:sx n="37" d="100"/>
          <a:sy n="37" d="100"/>
        </p:scale>
        <p:origin x="4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AA6F-601C-4EEB-B8B4-CE8BF60B6927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199DF-5F31-4B61-A0B0-64189621A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1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357;g35ed75ccf_0134:notes">
            <a:extLst>
              <a:ext uri="{FF2B5EF4-FFF2-40B4-BE49-F238E27FC236}">
                <a16:creationId xmlns:a16="http://schemas.microsoft.com/office/drawing/2014/main" id="{F404F0C3-586E-4AB0-BF0A-F2B76BEE7DD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Google Shape;358;g35ed75ccf_0134:notes">
            <a:extLst>
              <a:ext uri="{FF2B5EF4-FFF2-40B4-BE49-F238E27FC236}">
                <a16:creationId xmlns:a16="http://schemas.microsoft.com/office/drawing/2014/main" id="{84BEB96D-8CB7-494C-AAB7-AA82C5EEF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357;g35ed75ccf_0134:notes">
            <a:extLst>
              <a:ext uri="{FF2B5EF4-FFF2-40B4-BE49-F238E27FC236}">
                <a16:creationId xmlns:a16="http://schemas.microsoft.com/office/drawing/2014/main" id="{E5655E6A-994A-4052-83CF-C7214C675D0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Google Shape;358;g35ed75ccf_0134:notes">
            <a:extLst>
              <a:ext uri="{FF2B5EF4-FFF2-40B4-BE49-F238E27FC236}">
                <a16:creationId xmlns:a16="http://schemas.microsoft.com/office/drawing/2014/main" id="{8C035AA8-07EB-4CB0-AC46-DC9F37066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6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2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;p5">
            <a:extLst>
              <a:ext uri="{FF2B5EF4-FFF2-40B4-BE49-F238E27FC236}">
                <a16:creationId xmlns:a16="http://schemas.microsoft.com/office/drawing/2014/main" id="{E691C010-65F1-45DC-9844-BB033BB502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74067" y="274633"/>
            <a:ext cx="8019200" cy="1143200"/>
          </a:xfrm>
          <a:prstGeom prst="rect">
            <a:avLst/>
          </a:prstGeom>
        </p:spPr>
        <p:txBody>
          <a:bodyPr spcFirstLastPara="1" lIns="0" tIns="0" rIns="0" bIns="0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74067" y="1803400"/>
            <a:ext cx="8019200" cy="4215600"/>
          </a:xfrm>
          <a:prstGeom prst="rect">
            <a:avLst/>
          </a:prstGeom>
        </p:spPr>
        <p:txBody>
          <a:bodyPr spcFirstLastPara="1" lIns="0" tIns="0" rIns="0" bIns="0">
            <a:noAutofit/>
          </a:bodyPr>
          <a:lstStyle>
            <a:lvl1pPr marL="457189" lvl="0" indent="-380990">
              <a:spcBef>
                <a:spcPts val="600"/>
              </a:spcBef>
              <a:spcAft>
                <a:spcPts val="0"/>
              </a:spcAft>
              <a:buSzPts val="2400"/>
              <a:buChar char="⬡"/>
              <a:defRPr/>
            </a:lvl1pPr>
            <a:lvl2pPr marL="914378" lvl="1" indent="-380990">
              <a:spcBef>
                <a:spcPts val="0"/>
              </a:spcBef>
              <a:spcAft>
                <a:spcPts val="0"/>
              </a:spcAft>
              <a:buSzPts val="2400"/>
              <a:buChar char="∙"/>
              <a:defRPr/>
            </a:lvl2pPr>
            <a:lvl3pPr marL="1371566" lvl="2" indent="-380990">
              <a:spcBef>
                <a:spcPts val="0"/>
              </a:spcBef>
              <a:spcAft>
                <a:spcPts val="0"/>
              </a:spcAft>
              <a:buSzPts val="2400"/>
              <a:buChar char="∙"/>
              <a:defRPr/>
            </a:lvl3pPr>
            <a:lvl4pPr marL="1828754" lvl="3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5943" lvl="4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132" lvl="5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320" lvl="6" indent="-38099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509" lvl="7" indent="-38099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697" lvl="8" indent="-38099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Google Shape;26;p5">
            <a:extLst>
              <a:ext uri="{FF2B5EF4-FFF2-40B4-BE49-F238E27FC236}">
                <a16:creationId xmlns:a16="http://schemas.microsoft.com/office/drawing/2014/main" id="{8E993C3E-130C-4151-9B2B-166DD29DA361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307234" y="6332538"/>
            <a:ext cx="732367" cy="525462"/>
          </a:xfrm>
        </p:spPr>
        <p:txBody>
          <a:bodyPr spcFirstLastPara="1" lIns="0" tIns="0" rIns="0" bIns="0" anchor="ctr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44153346-B35C-4890-97BE-C181468D9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77239"/>
      </p:ext>
    </p:extLst>
  </p:cSld>
  <p:clrMapOvr>
    <a:masterClrMapping/>
  </p:clrMapOvr>
  <p:transition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5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91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92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3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80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8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0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2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8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10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8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11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9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0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9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4376A-8384-43D5-BC86-20ED2AAC317E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F6FB-0823-4914-BF40-1EBA1CC2E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38988-15A6-4647-86D7-062E8698D8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1BDB4-6E33-4EB0-BC1A-E3E463951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gif"/><Relationship Id="rId12" Type="http://schemas.openxmlformats.org/officeDocument/2006/relationships/image" Target="../media/image5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gif"/><Relationship Id="rId11" Type="http://schemas.openxmlformats.org/officeDocument/2006/relationships/image" Target="../media/image56.png"/><Relationship Id="rId5" Type="http://schemas.openxmlformats.org/officeDocument/2006/relationships/image" Target="../media/image50.gif"/><Relationship Id="rId10" Type="http://schemas.openxmlformats.org/officeDocument/2006/relationships/image" Target="../media/image55.png"/><Relationship Id="rId4" Type="http://schemas.openxmlformats.org/officeDocument/2006/relationships/image" Target="../media/image49.gif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63.gif"/><Relationship Id="rId3" Type="http://schemas.openxmlformats.org/officeDocument/2006/relationships/image" Target="../media/image60.gif"/><Relationship Id="rId7" Type="http://schemas.openxmlformats.org/officeDocument/2006/relationships/image" Target="../media/image52.gif"/><Relationship Id="rId12" Type="http://schemas.openxmlformats.org/officeDocument/2006/relationships/slide" Target="slide28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11" Type="http://schemas.openxmlformats.org/officeDocument/2006/relationships/image" Target="../media/image62.gif"/><Relationship Id="rId5" Type="http://schemas.openxmlformats.org/officeDocument/2006/relationships/image" Target="../media/image61.gif"/><Relationship Id="rId15" Type="http://schemas.openxmlformats.org/officeDocument/2006/relationships/slide" Target="slide33.xml"/><Relationship Id="rId10" Type="http://schemas.openxmlformats.org/officeDocument/2006/relationships/slide" Target="slide32.xml"/><Relationship Id="rId4" Type="http://schemas.openxmlformats.org/officeDocument/2006/relationships/slide" Target="slide30.xml"/><Relationship Id="rId9" Type="http://schemas.openxmlformats.org/officeDocument/2006/relationships/image" Target="../media/image49.gif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49.gif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63.gif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52.gif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openxmlformats.org/officeDocument/2006/relationships/image" Target="../media/image1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5.gif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61.gif"/><Relationship Id="rId4" Type="http://schemas.openxmlformats.org/officeDocument/2006/relationships/image" Target="../media/image6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66.gif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26.xml"/><Relationship Id="rId5" Type="http://schemas.openxmlformats.org/officeDocument/2006/relationships/image" Target="../media/image62.gif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2" Type="http://schemas.openxmlformats.org/officeDocument/2006/relationships/image" Target="../media/image19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5.gif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3142" y="474958"/>
            <a:ext cx="9405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 TÍNH VÀ CỘNG ĐỒNG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553" y="3077839"/>
            <a:ext cx="104788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u="sng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971799" y="1655442"/>
            <a:ext cx="6414247" cy="3227294"/>
          </a:xfrm>
          <a:prstGeom prst="cloudCallout">
            <a:avLst>
              <a:gd name="adj1" fmla="val -29428"/>
              <a:gd name="adj2" fmla="val 720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50" name="Picture 2" descr="Phát triển giáo dục trong thời đại 4.0: Lấy công nghệ thông tin làm &amp;quot;chìa  khóa&amp;quot; - Báo Quảng Ni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6" y="1761565"/>
            <a:ext cx="5698273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ơ sở giáo dục ngoài công lập không được thu học phí nếu không tổ chức học 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0" y="1770696"/>
            <a:ext cx="5769400" cy="369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916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4147" y="5674659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</a:t>
            </a:r>
          </a:p>
        </p:txBody>
      </p:sp>
    </p:spTree>
    <p:extLst>
      <p:ext uri="{BB962C8B-B14F-4D97-AF65-F5344CB8AC3E}">
        <p14:creationId xmlns:p14="http://schemas.microsoft.com/office/powerpoint/2010/main" val="10613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194" name="Picture 2" descr="Hình ảnh yêu xa đẹp, tâm trạng, lãng mạn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1637938"/>
            <a:ext cx="5338483" cy="41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ạng xã hội điều khiển cảm xúc người dù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9" y="1927424"/>
            <a:ext cx="5414547" cy="36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85048" y="5806662"/>
            <a:ext cx="1011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70" name="Picture 2" descr="Trẻ hay xem phim hoạt hình bị chậm nói hơn so với những trẻ kh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1485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ách Xác Định Khoảng Cách Xem Tivi An Toàn Cho Mắt | Nguyễn K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59" y="1814851"/>
            <a:ext cx="54584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458" y="5670243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9" y="2716734"/>
            <a:ext cx="2199715" cy="2413402"/>
          </a:xfrm>
          <a:prstGeom prst="rect">
            <a:avLst/>
          </a:prstGeom>
        </p:spPr>
      </p:pic>
      <p:sp>
        <p:nvSpPr>
          <p:cNvPr id="7" name="Flowchart: Off-page Connector 6"/>
          <p:cNvSpPr/>
          <p:nvPr/>
        </p:nvSpPr>
        <p:spPr>
          <a:xfrm rot="16200000">
            <a:off x="5983081" y="-731643"/>
            <a:ext cx="1568664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Off-page Connector 9"/>
          <p:cNvSpPr/>
          <p:nvPr/>
        </p:nvSpPr>
        <p:spPr>
          <a:xfrm rot="16200000">
            <a:off x="5812672" y="1711319"/>
            <a:ext cx="1909482" cy="6608867"/>
          </a:xfrm>
          <a:prstGeom prst="flowChartOffpage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24812" y="1880582"/>
            <a:ext cx="544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8220" y="4114799"/>
            <a:ext cx="5390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Bent-Up Arrow 12"/>
          <p:cNvSpPr/>
          <p:nvPr/>
        </p:nvSpPr>
        <p:spPr>
          <a:xfrm rot="5400000" flipH="1">
            <a:off x="2296448" y="2756902"/>
            <a:ext cx="1273166" cy="1059899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16200000" flipH="1" flipV="1">
            <a:off x="2296448" y="4030070"/>
            <a:ext cx="1273166" cy="1059896"/>
          </a:xfrm>
          <a:prstGeom prst="bentUpArrow">
            <a:avLst>
              <a:gd name="adj1" fmla="val 32151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/>
      <p:bldP spid="11" grpId="0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931458" y="1655442"/>
            <a:ext cx="7046259" cy="3617259"/>
          </a:xfrm>
          <a:prstGeom prst="cloudCallout">
            <a:avLst>
              <a:gd name="adj1" fmla="val -30757"/>
              <a:gd name="adj2" fmla="val 7179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94;p17">
            <a:extLst>
              <a:ext uri="{FF2B5EF4-FFF2-40B4-BE49-F238E27FC236}">
                <a16:creationId xmlns:a16="http://schemas.microsoft.com/office/drawing/2014/main" id="{5824C242-8F09-485D-9456-2B92097E49CB}"/>
              </a:ext>
            </a:extLst>
          </p:cNvPr>
          <p:cNvSpPr txBox="1">
            <a:spLocks/>
          </p:cNvSpPr>
          <p:nvPr/>
        </p:nvSpPr>
        <p:spPr>
          <a:xfrm>
            <a:off x="2438401" y="776289"/>
            <a:ext cx="4264025" cy="382587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>
              <a:defRPr/>
            </a:pP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kern="0" dirty="0">
              <a:latin typeface="+mn-lt"/>
            </a:endParaRPr>
          </a:p>
        </p:txBody>
      </p:sp>
      <p:sp>
        <p:nvSpPr>
          <p:cNvPr id="44" name="Google Shape;95;p17">
            <a:extLst>
              <a:ext uri="{FF2B5EF4-FFF2-40B4-BE49-F238E27FC236}">
                <a16:creationId xmlns:a16="http://schemas.microsoft.com/office/drawing/2014/main" id="{F841DDD6-2519-4511-BD68-E8328229C508}"/>
              </a:ext>
            </a:extLst>
          </p:cNvPr>
          <p:cNvSpPr txBox="1">
            <a:spLocks/>
          </p:cNvSpPr>
          <p:nvPr/>
        </p:nvSpPr>
        <p:spPr>
          <a:xfrm>
            <a:off x="2438401" y="1096963"/>
            <a:ext cx="5654675" cy="38576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 eaLnBrk="1" hangingPunct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⬡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1219170" marR="0" lvl="1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marR="0" lvl="2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marR="0" lvl="3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marR="0" lvl="4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marR="0" lvl="5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marR="0" lvl="6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marR="0" lvl="7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marR="0" lvl="8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  <a:defRPr/>
            </a:pP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NASA</a:t>
            </a:r>
            <a:endParaRPr lang="vi-VN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rước khi có máy tính, nhà khoa học NASA tính toán như thế nào? - Gió">
            <a:extLst>
              <a:ext uri="{FF2B5EF4-FFF2-40B4-BE49-F238E27FC236}">
                <a16:creationId xmlns:a16="http://schemas.microsoft.com/office/drawing/2014/main" id="{4BFBAF1D-BDAC-477F-8CB8-CCECC21C9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438401"/>
            <a:ext cx="24161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D6E967-DB60-4206-83B4-8BD793E5D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563" y="5400676"/>
            <a:ext cx="2832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 – 1970</a:t>
            </a:r>
            <a:b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ác máy tính chủ của NASA rất dễ bị tấn công - Quantrimang.com">
            <a:extLst>
              <a:ext uri="{FF2B5EF4-FFF2-40B4-BE49-F238E27FC236}">
                <a16:creationId xmlns:a16="http://schemas.microsoft.com/office/drawing/2014/main" id="{69BADB9F-EDBC-4916-9926-0D50F8D7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9" y="1914526"/>
            <a:ext cx="40481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4EFDFB-1DD4-48FF-AE45-17C2C2412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266" y="4864101"/>
            <a:ext cx="41184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b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b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42" name="Picture 2" descr="PC là gì? Có phải là máy tính để bàn khô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0" y="1762124"/>
            <a:ext cx="5684742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í ẩn về tàu vũ trụ tuyệt mật của M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93" y="1762125"/>
            <a:ext cx="5172636" cy="380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411" y="5735487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7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218" name="Picture 2" descr="Tham Vọng Về Những Chiếc Ô Tô Không Người Lái Đến Từ Tương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805325"/>
            <a:ext cx="5943601" cy="39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ần đầu tiên ở Việt Nam: Robot làm phục vụ b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1805327"/>
            <a:ext cx="5585247" cy="39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916" y="5674659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8411" y="5715000"/>
            <a:ext cx="5698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338" name="Picture 2" descr="9 Robot chữa cháy hiện đại nhất thế giới – Trường Đại học Phòng cháy Chữa 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6554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obot cứu hộ dưới nước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7" y="1655443"/>
            <a:ext cx="59017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8590" y="5638500"/>
            <a:ext cx="569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Thu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47892"/>
            <a:ext cx="2438400" cy="128292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24704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28077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94;p17">
            <a:extLst>
              <a:ext uri="{FF2B5EF4-FFF2-40B4-BE49-F238E27FC236}">
                <a16:creationId xmlns:a16="http://schemas.microsoft.com/office/drawing/2014/main" id="{762E5319-F9BD-4A7E-A3B3-4F50CE927B8D}"/>
              </a:ext>
            </a:extLst>
          </p:cNvPr>
          <p:cNvSpPr txBox="1">
            <a:spLocks/>
          </p:cNvSpPr>
          <p:nvPr/>
        </p:nvSpPr>
        <p:spPr>
          <a:xfrm>
            <a:off x="2471739" y="381000"/>
            <a:ext cx="4264025" cy="38258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exend Deca"/>
              <a:buNone/>
              <a:defRPr sz="3200" b="1" i="0" u="none" strike="noStrike" cap="none">
                <a:solidFill>
                  <a:schemeClr val="lt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>
              <a:defRPr/>
            </a:pP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kern="0" dirty="0">
              <a:latin typeface="+mn-lt"/>
            </a:endParaRPr>
          </a:p>
        </p:txBody>
      </p:sp>
      <p:sp>
        <p:nvSpPr>
          <p:cNvPr id="44" name="Google Shape;95;p17">
            <a:extLst>
              <a:ext uri="{FF2B5EF4-FFF2-40B4-BE49-F238E27FC236}">
                <a16:creationId xmlns:a16="http://schemas.microsoft.com/office/drawing/2014/main" id="{1803B41B-6448-4711-A7CF-F60F9B5BDBD3}"/>
              </a:ext>
            </a:extLst>
          </p:cNvPr>
          <p:cNvSpPr txBox="1">
            <a:spLocks/>
          </p:cNvSpPr>
          <p:nvPr/>
        </p:nvSpPr>
        <p:spPr>
          <a:xfrm>
            <a:off x="2484438" y="685800"/>
            <a:ext cx="8640762" cy="120808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07987" algn="l" rtl="0" eaLnBrk="1" hangingPunct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⬡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1219170" marR="0" lvl="1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828754" marR="0" lvl="2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Muli"/>
              <a:buChar char="∙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2438339" marR="0" lvl="3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3047924" marR="0" lvl="4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3657509" marR="0" lvl="5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4267093" marR="0" lvl="6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●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4876678" marR="0" lvl="7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○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5486263" marR="0" lvl="8" indent="-50798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uli"/>
              <a:buChar char="■"/>
              <a:defRPr sz="2400" b="0" i="0" u="none" strike="noStrike" cap="none">
                <a:solidFill>
                  <a:schemeClr val="lt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  <a:defRPr/>
            </a:pP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A6409-7E4C-4440-B116-270762D32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2535238"/>
            <a:ext cx="29781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5763" indent="-385763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https://photo2.tinhte.vn/data/attachment-files/2021/04/5444067_cover_thoitiet.jpg">
            <a:extLst>
              <a:ext uri="{FF2B5EF4-FFF2-40B4-BE49-F238E27FC236}">
                <a16:creationId xmlns:a16="http://schemas.microsoft.com/office/drawing/2014/main" id="{4C9BE3EB-2A0A-4F20-A272-BACED5528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9" y="2535239"/>
            <a:ext cx="51911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7899" y="1848394"/>
            <a:ext cx="10357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Giới th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4" y="1933303"/>
            <a:ext cx="1312352" cy="13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412" y="753035"/>
            <a:ext cx="11456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52720"/>
              </p:ext>
            </p:extLst>
          </p:nvPr>
        </p:nvGraphicFramePr>
        <p:xfrm>
          <a:off x="418351" y="1447588"/>
          <a:ext cx="114419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985">
                  <a:extLst>
                    <a:ext uri="{9D8B030D-6E8A-4147-A177-3AD203B41FA5}">
                      <a16:colId xmlns:a16="http://schemas.microsoft.com/office/drawing/2014/main" val="1881035369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1777901534"/>
                    </a:ext>
                  </a:extLst>
                </a:gridCol>
                <a:gridCol w="3813985">
                  <a:extLst>
                    <a:ext uri="{9D8B030D-6E8A-4147-A177-3AD203B41FA5}">
                      <a16:colId xmlns:a16="http://schemas.microsoft.com/office/drawing/2014/main" val="2784500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6547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94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63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21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5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285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Nếm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70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35586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6888" y="235323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6888" y="2849354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6887" y="3407932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24465" y="38861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4465" y="4368746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4804" y="493255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9991" y="5482817"/>
            <a:ext cx="57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499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11914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305" y="1836537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4" y="3088955"/>
            <a:ext cx="11389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2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35 hình nền powerpoint chủ đề động vật tuyệ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2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1127" y="2187405"/>
            <a:ext cx="66532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79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174960" y="105160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47" y="113229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55728" y="1295538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39" y="-1364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7858917" y="4294225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928" y="3302043"/>
            <a:ext cx="1749437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790817" y="393788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23" y="2542742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262520" y="838338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65" y="69039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167622" y="3315410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0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39" y="1392433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5061109" y="3256549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2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55" y="1699524"/>
            <a:ext cx="2091294" cy="1545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2001" y="478254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0629" y="4939230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5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03462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bay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flycam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 cả phương án trên.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982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7287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micro).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1773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56128" y="83593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iPhon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96" y="541298"/>
            <a:ext cx="1298924" cy="13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4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Laptop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camera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micro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2425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khứu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505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661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939" y="1437329"/>
            <a:ext cx="8727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tr.8.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5389" y="667888"/>
            <a:ext cx="60302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8532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81130" y="724738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Theo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4" y="2258212"/>
            <a:ext cx="2729785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Thực hiện các tính toán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256378"/>
            <a:ext cx="2438400" cy="12063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19134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258212"/>
            <a:ext cx="2438400" cy="12011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0348" y="30737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sa de trabalho feminina mínima com teclado, notebook e café | Foto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4399" y="523256"/>
            <a:ext cx="753052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TRONG HOẠT ĐỘNG</a:t>
            </a:r>
          </a:p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</a:t>
            </a:r>
            <a:endParaRPr lang="en-US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874" y="1350639"/>
            <a:ext cx="11566446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dirty="0"/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960" y="1162999"/>
            <a:ext cx="96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của - Đĩa CD trắng MINGSHENG 50 đĩa giá rẻ nhất tháng 07/2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6" y="1779339"/>
            <a:ext cx="1672046" cy="16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ẻ nhớ micro sd Kingston 8G class 4 – F.5. Nytsh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41" y="1709875"/>
            <a:ext cx="1677424" cy="16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máy ảnh cho người mới chơi tốt nhất năm 2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949" y="1417215"/>
            <a:ext cx="2014754" cy="19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Đánh giá sản phẩm Ổ cứng di động/ USB Kingston 16GB DT100G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7" y="1741223"/>
            <a:ext cx="2500478" cy="156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Phon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56" y="3680019"/>
            <a:ext cx="19621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ên chọn mua camera giám sát loại nào cho hiệu thuốc và văn phò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7" y="3700436"/>
            <a:ext cx="2851417" cy="213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Ổ cứng Western Digital Caviar Blue 500GB 16MB ca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0" y="4231474"/>
            <a:ext cx="1839618" cy="18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419" y="3442852"/>
            <a:ext cx="151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4616" y="3387299"/>
            <a:ext cx="1938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86022" y="3341424"/>
            <a:ext cx="2114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361" y="3152001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37620" y="6022894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6145" y="5964378"/>
            <a:ext cx="2250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78125" y="5794093"/>
            <a:ext cx="15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7732" y="1109672"/>
            <a:ext cx="895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552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7" grpId="0"/>
      <p:bldP spid="18" grpId="0"/>
      <p:bldP spid="20" grpId="0"/>
      <p:bldP spid="21" grpId="0"/>
      <p:bldP spid="2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969523"/>
              </p:ext>
            </p:extLst>
          </p:nvPr>
        </p:nvGraphicFramePr>
        <p:xfrm>
          <a:off x="1036918" y="1467224"/>
          <a:ext cx="989554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771">
                  <a:extLst>
                    <a:ext uri="{9D8B030D-6E8A-4147-A177-3AD203B41FA5}">
                      <a16:colId xmlns:a16="http://schemas.microsoft.com/office/drawing/2014/main" val="4184615980"/>
                    </a:ext>
                  </a:extLst>
                </a:gridCol>
                <a:gridCol w="4947771">
                  <a:extLst>
                    <a:ext uri="{9D8B030D-6E8A-4147-A177-3AD203B41FA5}">
                      <a16:colId xmlns:a16="http://schemas.microsoft.com/office/drawing/2014/main" val="83895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97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Thu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729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464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camera,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ổ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đĩa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CD, USB,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thẻ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3104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99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04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073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MÁY TÍNH TRONG HOẠT ĐỘNG THÔNG 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364" y="578224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240784"/>
            <a:ext cx="113627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USB; CD; DVD; ổ cứng: Có thể chứa các thông tin, chương trình, tài liệu, hình ảnh,…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264169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559178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số; máy ảnh số; máy ghi âm số: Dùng để quay phim, chụp ảnh, ghi âm và ghi dữ liệu vào bộ nhớ.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513285"/>
            <a:ext cx="1136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Điện thoại thông minh: Thực hiện các hoạt động thu nhận, lưu trữ, xử lí, truyền thông tin.</a:t>
            </a:r>
          </a:p>
        </p:txBody>
      </p:sp>
    </p:spTree>
    <p:extLst>
      <p:ext uri="{BB962C8B-B14F-4D97-AF65-F5344CB8AC3E}">
        <p14:creationId xmlns:p14="http://schemas.microsoft.com/office/powerpoint/2010/main" val="13121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1655</Words>
  <Application>Microsoft Office PowerPoint</Application>
  <PresentationFormat>Widescreen</PresentationFormat>
  <Paragraphs>182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Lexend Deca</vt:lpstr>
      <vt:lpstr>Muli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Luu Kim Oanh</cp:lastModifiedBy>
  <cp:revision>82</cp:revision>
  <dcterms:created xsi:type="dcterms:W3CDTF">2021-08-02T01:32:40Z</dcterms:created>
  <dcterms:modified xsi:type="dcterms:W3CDTF">2021-09-22T02:21:52Z</dcterms:modified>
</cp:coreProperties>
</file>